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67046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8749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8247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4224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6884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3384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0406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7176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0196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0206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004048" y="1124744"/>
            <a:ext cx="345638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3600" b="1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16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611560" y="3068959"/>
            <a:ext cx="8064896" cy="30963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5400" b="1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Змалювання</a:t>
            </a:r>
            <a:r>
              <a:rPr lang="ru-RU" sz="54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5400" b="1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близьких</a:t>
            </a:r>
            <a:r>
              <a:rPr lang="ru-RU" sz="54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5400" b="1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стосунків</a:t>
            </a:r>
            <a:r>
              <a:rPr lang="ru-RU" sz="54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5400" b="1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</a:t>
            </a:r>
            <a:r>
              <a:rPr lang="ru-RU" sz="54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</a:t>
            </a:r>
            <a:r>
              <a:rPr lang="ru-RU" sz="5400" b="1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сусом</a:t>
            </a:r>
            <a:endParaRPr lang="ru-RU" sz="54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92883" y="2636912"/>
            <a:ext cx="8758234" cy="23762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8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Хорони мене, Боже </a:t>
            </a:r>
            <a:r>
              <a:rPr lang="ru-RU" sz="48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небесний</a:t>
            </a:r>
            <a:r>
              <a:rPr lang="ru-RU" sz="48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Отче, </a:t>
            </a: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8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я, ______, до Тебе </a:t>
            </a:r>
            <a:r>
              <a:rPr lang="ru-RU" sz="48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вдаюся</a:t>
            </a:r>
            <a:r>
              <a:rPr lang="ru-RU" sz="48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16:1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539552" y="1916832"/>
            <a:ext cx="8280919" cy="23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 Я сказав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Господеві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Ісусу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:</a:t>
            </a:r>
            <a:b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Бог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мій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добро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моє</a:t>
            </a:r>
            <a:b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тільки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в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Тобі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16:2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548605" y="1944019"/>
            <a:ext cx="8280919" cy="2880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До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святих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молодих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баптистів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які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на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землі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шляхетні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вони, </a:t>
            </a: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до них все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жадання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моє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16:3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/>
        </p:nvSpPr>
        <p:spPr>
          <a:xfrm>
            <a:off x="0" y="2027379"/>
            <a:ext cx="9144000" cy="2880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Благословляю я, ______, Господа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Ісуса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радить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навіть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ночами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навчають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мене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нирки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16:7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/>
        </p:nvSpPr>
        <p:spPr>
          <a:xfrm>
            <a:off x="539552" y="1916832"/>
            <a:ext cx="8280919" cy="30243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Уявляю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я Господа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Ісуса</a:t>
            </a:r>
            <a:b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перед собою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постійно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Він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по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правиці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моїй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і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я не буду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захитаний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16:8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/>
        </p:nvSpPr>
        <p:spPr>
          <a:xfrm>
            <a:off x="539552" y="2060848"/>
            <a:ext cx="8280919" cy="29523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Через те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моє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серце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радіє</a:t>
            </a:r>
            <a:b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та дух веселиться,</a:t>
            </a:r>
            <a:b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і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тіло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моє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спочиває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безпечно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16:9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/>
        </p:nvSpPr>
        <p:spPr>
          <a:xfrm>
            <a:off x="0" y="1809896"/>
            <a:ext cx="9143999" cy="35283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не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опустиш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моєї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душі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до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шеолу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Господи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Ісусе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не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попустиш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__________,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Своєму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святому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побачити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тління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16:10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/>
        </p:nvSpPr>
        <p:spPr>
          <a:xfrm>
            <a:off x="35496" y="1556791"/>
            <a:ext cx="9108504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Дорогу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життя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покажеш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: </a:t>
            </a: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радість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велика з Тобою,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завжди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блаженство </a:t>
            </a: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Georgia"/>
              <a:buNone/>
            </a:pPr>
            <a:r>
              <a:rPr lang="ru-RU" sz="4500" b="1" i="1" u="none" strike="noStrike" cap="none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правиці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u="none" strike="noStrike" cap="none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Твоїй</a:t>
            </a:r>
            <a:r>
              <a:rPr lang="ru-RU" sz="4500" b="1" i="1" u="none" strike="noStrike" cap="none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16:11 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197</Words>
  <Application>Microsoft Office PowerPoint</Application>
  <PresentationFormat>Екран (4:3)</PresentationFormat>
  <Paragraphs>84</Paragraphs>
  <Slides>9</Slides>
  <Notes>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Verdana</vt:lpstr>
      <vt:lpstr>Тема Office</vt:lpstr>
      <vt:lpstr>ПСАЛОМ 16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16 </dc:title>
  <cp:lastModifiedBy>Dubenchuk Ivanka</cp:lastModifiedBy>
  <cp:revision>10</cp:revision>
  <dcterms:modified xsi:type="dcterms:W3CDTF">2024-06-07T12:55:33Z</dcterms:modified>
</cp:coreProperties>
</file>